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3" r:id="rId9"/>
    <p:sldId id="364" r:id="rId10"/>
    <p:sldId id="365" r:id="rId11"/>
    <p:sldId id="366" r:id="rId12"/>
    <p:sldId id="367" r:id="rId13"/>
    <p:sldId id="369" r:id="rId14"/>
    <p:sldId id="37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20.2.2023.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16e7a7f9-3d62-4b8d-aa88-6858b294e227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16e7a7f9-3d62-4b8d-aa88-6858b294e227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6e7a7f9-3d62-4b8d-aa88-6858b294e227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Me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the</a:t>
            </a:r>
            <a:r>
              <a:rPr lang="hr-HR" sz="6600" b="1" dirty="0">
                <a:solidFill>
                  <a:srgbClr val="FF0000"/>
                </a:solidFill>
              </a:rPr>
              <a:t> World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 dirty="0"/>
              <a:t>A </a:t>
            </a:r>
            <a:r>
              <a:rPr lang="hr-HR" sz="6600" dirty="0" err="1"/>
              <a:t>day</a:t>
            </a:r>
            <a:r>
              <a:rPr lang="hr-HR" sz="6600" dirty="0"/>
              <a:t> </a:t>
            </a:r>
            <a:r>
              <a:rPr lang="hr-HR" sz="6600" dirty="0" err="1"/>
              <a:t>in</a:t>
            </a:r>
            <a:r>
              <a:rPr lang="hr-HR" sz="6600" dirty="0"/>
              <a:t> bed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AE851C4-91A3-4F46-9223-4F3469180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221" y="786372"/>
            <a:ext cx="94869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94397E6-401E-47B0-827D-9925A40A191E}"/>
              </a:ext>
            </a:extLst>
          </p:cNvPr>
          <p:cNvSpPr txBox="1"/>
          <p:nvPr/>
        </p:nvSpPr>
        <p:spPr>
          <a:xfrm>
            <a:off x="6261716" y="499500"/>
            <a:ext cx="428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58.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594BD0-C748-4A76-B6F2-AA1E5B606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0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8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7E3023FA-3EE8-4D9C-9DA1-ED01F1B44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14" y="1021534"/>
            <a:ext cx="8448675" cy="25908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6517442-7526-458A-AB92-D0EB69883405}"/>
              </a:ext>
            </a:extLst>
          </p:cNvPr>
          <p:cNvSpPr txBox="1"/>
          <p:nvPr/>
        </p:nvSpPr>
        <p:spPr>
          <a:xfrm>
            <a:off x="5048435" y="2221638"/>
            <a:ext cx="179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sneezes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7516CAB-D078-4EBC-BC9C-9FD6220ABB93}"/>
              </a:ext>
            </a:extLst>
          </p:cNvPr>
          <p:cNvSpPr txBox="1"/>
          <p:nvPr/>
        </p:nvSpPr>
        <p:spPr>
          <a:xfrm>
            <a:off x="1714097" y="2683303"/>
            <a:ext cx="179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runny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66CA10F-10A3-4917-A19A-2904A86E1D58}"/>
              </a:ext>
            </a:extLst>
          </p:cNvPr>
          <p:cNvSpPr txBox="1"/>
          <p:nvPr/>
        </p:nvSpPr>
        <p:spPr>
          <a:xfrm>
            <a:off x="6042017" y="2663970"/>
            <a:ext cx="179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throat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8AE113F-B691-4071-B601-CE0857BD1BC7}"/>
              </a:ext>
            </a:extLst>
          </p:cNvPr>
          <p:cNvSpPr txBox="1"/>
          <p:nvPr/>
        </p:nvSpPr>
        <p:spPr>
          <a:xfrm>
            <a:off x="1046086" y="3150669"/>
            <a:ext cx="179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headache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5933449-7889-4B6D-9FE5-DA973813F20E}"/>
              </a:ext>
            </a:extLst>
          </p:cNvPr>
          <p:cNvSpPr txBox="1"/>
          <p:nvPr/>
        </p:nvSpPr>
        <p:spPr>
          <a:xfrm>
            <a:off x="5465708" y="3106302"/>
            <a:ext cx="179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syrup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837F288-5A35-43BD-8882-BCD88B5F95C2}"/>
              </a:ext>
            </a:extLst>
          </p:cNvPr>
          <p:cNvSpPr txBox="1"/>
          <p:nvPr/>
        </p:nvSpPr>
        <p:spPr>
          <a:xfrm>
            <a:off x="917309" y="379386"/>
            <a:ext cx="428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57.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2A22EA6-ACB0-4F0D-B8B3-F84E030F4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639" y="1021534"/>
            <a:ext cx="7912256" cy="569083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E3A86F1-41DD-49E3-8167-BB5818776142}"/>
              </a:ext>
            </a:extLst>
          </p:cNvPr>
          <p:cNvSpPr txBox="1"/>
          <p:nvPr/>
        </p:nvSpPr>
        <p:spPr>
          <a:xfrm>
            <a:off x="1437478" y="7317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86.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2F50C28-C3A5-4F16-9D72-57C85E4A6098}"/>
              </a:ext>
            </a:extLst>
          </p:cNvPr>
          <p:cNvSpPr txBox="1"/>
          <p:nvPr/>
        </p:nvSpPr>
        <p:spPr>
          <a:xfrm>
            <a:off x="7305183" y="2371582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7346F96-7B8B-4E5F-99EC-13B4631AB709}"/>
              </a:ext>
            </a:extLst>
          </p:cNvPr>
          <p:cNvSpPr txBox="1"/>
          <p:nvPr/>
        </p:nvSpPr>
        <p:spPr>
          <a:xfrm>
            <a:off x="7293489" y="3317802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FB3A835-485E-4E8E-9730-97EF8B472928}"/>
              </a:ext>
            </a:extLst>
          </p:cNvPr>
          <p:cNvSpPr txBox="1"/>
          <p:nvPr/>
        </p:nvSpPr>
        <p:spPr>
          <a:xfrm>
            <a:off x="8265821" y="2683303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58BB0B3-6424-4D22-BD3D-25F40D34B445}"/>
              </a:ext>
            </a:extLst>
          </p:cNvPr>
          <p:cNvSpPr txBox="1"/>
          <p:nvPr/>
        </p:nvSpPr>
        <p:spPr>
          <a:xfrm>
            <a:off x="8245985" y="3030410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FB0F10E-0CF1-46A8-8981-42C5A76C3DA6}"/>
              </a:ext>
            </a:extLst>
          </p:cNvPr>
          <p:cNvSpPr txBox="1"/>
          <p:nvPr/>
        </p:nvSpPr>
        <p:spPr>
          <a:xfrm>
            <a:off x="8253375" y="3605341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F6948FDE-7EDC-4D55-81A1-A6C20F474DEB}"/>
              </a:ext>
            </a:extLst>
          </p:cNvPr>
          <p:cNvSpPr txBox="1"/>
          <p:nvPr/>
        </p:nvSpPr>
        <p:spPr>
          <a:xfrm>
            <a:off x="7315717" y="3904722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53E19F6-E2FB-41A5-AD1E-03D6DFA5865F}"/>
              </a:ext>
            </a:extLst>
          </p:cNvPr>
          <p:cNvSpPr txBox="1"/>
          <p:nvPr/>
        </p:nvSpPr>
        <p:spPr>
          <a:xfrm>
            <a:off x="7305183" y="4263177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194F15C3-B744-4B49-A44B-242E9FE2441F}"/>
              </a:ext>
            </a:extLst>
          </p:cNvPr>
          <p:cNvSpPr txBox="1"/>
          <p:nvPr/>
        </p:nvSpPr>
        <p:spPr>
          <a:xfrm>
            <a:off x="8265821" y="4579081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26B155B2-8786-4B18-8B60-E1BAC5FEAA6A}"/>
              </a:ext>
            </a:extLst>
          </p:cNvPr>
          <p:cNvSpPr txBox="1"/>
          <p:nvPr/>
        </p:nvSpPr>
        <p:spPr>
          <a:xfrm>
            <a:off x="7326513" y="5190181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E739A5EB-FBAD-4592-9CC1-49CAFBA22A48}"/>
              </a:ext>
            </a:extLst>
          </p:cNvPr>
          <p:cNvSpPr txBox="1"/>
          <p:nvPr/>
        </p:nvSpPr>
        <p:spPr>
          <a:xfrm>
            <a:off x="8245985" y="4868207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BBE6969-61A3-4A79-85B6-4103C3883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437" y="488626"/>
            <a:ext cx="4676775" cy="704850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03B238D2-EE1A-426B-8884-03A66F734E3C}"/>
              </a:ext>
            </a:extLst>
          </p:cNvPr>
          <p:cNvSpPr/>
          <p:nvPr/>
        </p:nvSpPr>
        <p:spPr>
          <a:xfrm>
            <a:off x="7144871" y="477592"/>
            <a:ext cx="4259446" cy="7027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6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82FF42F-C9D4-44CF-B1F3-900D35E8F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953" y="0"/>
            <a:ext cx="5806047" cy="191130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2F608DC-6ADC-41FB-865A-543ABB676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70542"/>
            <a:ext cx="7354777" cy="498745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DFBAE84-4B08-4D4C-869E-4038D915462D}"/>
              </a:ext>
            </a:extLst>
          </p:cNvPr>
          <p:cNvSpPr txBox="1"/>
          <p:nvPr/>
        </p:nvSpPr>
        <p:spPr>
          <a:xfrm>
            <a:off x="286871" y="197224"/>
            <a:ext cx="549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Who are ‘’</a:t>
            </a:r>
            <a:r>
              <a:rPr lang="hr-HR" sz="2400" dirty="0" err="1"/>
              <a:t>couch</a:t>
            </a:r>
            <a:r>
              <a:rPr lang="hr-HR" sz="2400" dirty="0"/>
              <a:t> </a:t>
            </a:r>
            <a:r>
              <a:rPr lang="hr-HR" sz="2400" dirty="0" err="1"/>
              <a:t>potatoes</a:t>
            </a:r>
            <a:r>
              <a:rPr lang="hr-HR" sz="2400" dirty="0"/>
              <a:t>’’?</a:t>
            </a:r>
          </a:p>
        </p:txBody>
      </p:sp>
      <p:pic>
        <p:nvPicPr>
          <p:cNvPr id="10" name="39_lesson_14_jump_three_times_1">
            <a:hlinkClick r:id="" action="ppaction://media"/>
            <a:extLst>
              <a:ext uri="{FF2B5EF4-FFF2-40B4-BE49-F238E27FC236}">
                <a16:creationId xmlns:a16="http://schemas.microsoft.com/office/drawing/2014/main" id="{364311C6-95EC-4D9A-9F2D-736510C25C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0179" y="2085397"/>
            <a:ext cx="487363" cy="48736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28BF0D0-49D8-46AE-A1D0-4E3DAE6F5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3860" y="3584618"/>
            <a:ext cx="42291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6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BC91566-E0DA-4619-BA97-FD6295BC9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" y="81421"/>
            <a:ext cx="4991100" cy="20955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B8F14AF-6622-47DA-889E-EE30FAE4E7F6}"/>
              </a:ext>
            </a:extLst>
          </p:cNvPr>
          <p:cNvSpPr txBox="1"/>
          <p:nvPr/>
        </p:nvSpPr>
        <p:spPr>
          <a:xfrm>
            <a:off x="5541818" y="406400"/>
            <a:ext cx="546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small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r>
              <a:rPr lang="hr-HR" sz="2400" dirty="0"/>
              <a:t>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333F24E-4527-45A4-9818-591DABED2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6529"/>
            <a:ext cx="6300001" cy="390147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7A5E078-4E11-4E75-BDDA-8895B9448BF4}"/>
              </a:ext>
            </a:extLst>
          </p:cNvPr>
          <p:cNvSpPr txBox="1"/>
          <p:nvPr/>
        </p:nvSpPr>
        <p:spPr>
          <a:xfrm>
            <a:off x="251012" y="2375647"/>
            <a:ext cx="546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57.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E63B298-E9CA-4BD3-AF55-B931AE3F6978}"/>
              </a:ext>
            </a:extLst>
          </p:cNvPr>
          <p:cNvSpPr txBox="1"/>
          <p:nvPr/>
        </p:nvSpPr>
        <p:spPr>
          <a:xfrm>
            <a:off x="984987" y="3429000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/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BA29FDA-CDFD-401E-8C46-7F548D5386C2}"/>
              </a:ext>
            </a:extLst>
          </p:cNvPr>
          <p:cNvSpPr txBox="1"/>
          <p:nvPr/>
        </p:nvSpPr>
        <p:spPr>
          <a:xfrm>
            <a:off x="913269" y="4872726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/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2A68F68-F4CB-4787-8F46-A2322AF4C98F}"/>
              </a:ext>
            </a:extLst>
          </p:cNvPr>
          <p:cNvSpPr txBox="1"/>
          <p:nvPr/>
        </p:nvSpPr>
        <p:spPr>
          <a:xfrm>
            <a:off x="913269" y="6272366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/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1B1316E-4F0B-4902-848A-FC4B8C3505F0}"/>
              </a:ext>
            </a:extLst>
          </p:cNvPr>
          <p:cNvSpPr txBox="1"/>
          <p:nvPr/>
        </p:nvSpPr>
        <p:spPr>
          <a:xfrm>
            <a:off x="683057" y="3920030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Don’t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FC426FE-21BE-478E-8B3A-0E2D2FBD01D2}"/>
              </a:ext>
            </a:extLst>
          </p:cNvPr>
          <p:cNvSpPr txBox="1"/>
          <p:nvPr/>
        </p:nvSpPr>
        <p:spPr>
          <a:xfrm>
            <a:off x="683057" y="4403092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Don’t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21A97B2-869F-4D2C-806A-83D68B51A21C}"/>
              </a:ext>
            </a:extLst>
          </p:cNvPr>
          <p:cNvSpPr txBox="1"/>
          <p:nvPr/>
        </p:nvSpPr>
        <p:spPr>
          <a:xfrm>
            <a:off x="683057" y="5334391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Don’t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786E00E-782E-405E-9D62-B5E8F3B6A50C}"/>
              </a:ext>
            </a:extLst>
          </p:cNvPr>
          <p:cNvSpPr txBox="1"/>
          <p:nvPr/>
        </p:nvSpPr>
        <p:spPr>
          <a:xfrm>
            <a:off x="683057" y="5823172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Don’t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4FF33D3A-FC11-4D5C-86B3-4213A91AA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82" y="2810163"/>
            <a:ext cx="2475345" cy="123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F0145E75-BF4E-4DE4-ABFE-E01A54E5A1BA}"/>
              </a:ext>
            </a:extLst>
          </p:cNvPr>
          <p:cNvSpPr txBox="1"/>
          <p:nvPr/>
        </p:nvSpPr>
        <p:spPr>
          <a:xfrm>
            <a:off x="6983058" y="4047836"/>
            <a:ext cx="49787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Self</a:t>
            </a:r>
            <a:r>
              <a:rPr lang="hr-HR" sz="2400" i="1" dirty="0"/>
              <a:t> </a:t>
            </a:r>
            <a:r>
              <a:rPr lang="hr-HR" sz="2400" i="1" dirty="0" err="1"/>
              <a:t>check</a:t>
            </a:r>
            <a:r>
              <a:rPr lang="hr-HR" sz="2400" i="1" dirty="0"/>
              <a:t>.</a:t>
            </a:r>
            <a:r>
              <a:rPr lang="hr-HR" sz="2400" dirty="0"/>
              <a:t>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  <a:r>
              <a:rPr lang="hr-HR" sz="2400" i="1" dirty="0"/>
              <a:t> </a:t>
            </a:r>
          </a:p>
          <a:p>
            <a:pPr algn="ctr"/>
            <a:endParaRPr lang="hr-HR" sz="2400" i="1" dirty="0"/>
          </a:p>
          <a:p>
            <a:pPr algn="ctr"/>
            <a:r>
              <a:rPr lang="hr-HR" sz="2400" dirty="0">
                <a:hlinkClick r:id="rId6"/>
              </a:rPr>
              <a:t>https://www.e-sfera.hr/dodatni-digitalni-sadrzaji/16e7a7f9-3d62-4b8d-aa88-6858b294e227/</a:t>
            </a:r>
            <a:r>
              <a:rPr lang="hr-H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6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EBB12A7-A460-4980-B2CA-85BB367B89BE}"/>
              </a:ext>
            </a:extLst>
          </p:cNvPr>
          <p:cNvSpPr txBox="1"/>
          <p:nvPr/>
        </p:nvSpPr>
        <p:spPr>
          <a:xfrm>
            <a:off x="1660125" y="284085"/>
            <a:ext cx="844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Let’s</a:t>
            </a:r>
            <a:r>
              <a:rPr lang="hr-HR" sz="2400" dirty="0"/>
              <a:t> </a:t>
            </a:r>
            <a:r>
              <a:rPr lang="hr-HR" sz="2400" dirty="0" err="1"/>
              <a:t>play</a:t>
            </a:r>
            <a:r>
              <a:rPr lang="hr-HR" sz="2400" dirty="0"/>
              <a:t> </a:t>
            </a:r>
            <a:r>
              <a:rPr lang="hr-HR" sz="2400" i="1" dirty="0"/>
              <a:t>Simon </a:t>
            </a:r>
            <a:r>
              <a:rPr lang="hr-HR" sz="2400" i="1" dirty="0" err="1"/>
              <a:t>says</a:t>
            </a:r>
            <a:r>
              <a:rPr lang="hr-HR" sz="2400" i="1" dirty="0"/>
              <a:t>.</a:t>
            </a:r>
            <a:r>
              <a:rPr lang="hr-HR" sz="2400" dirty="0"/>
              <a:t> </a:t>
            </a:r>
          </a:p>
          <a:p>
            <a:pPr algn="ctr"/>
            <a:r>
              <a:rPr lang="hr-HR" sz="2400" dirty="0" err="1"/>
              <a:t>Listen</a:t>
            </a:r>
            <a:r>
              <a:rPr lang="hr-HR" sz="2400" dirty="0"/>
              <a:t> to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teacher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show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body</a:t>
            </a:r>
            <a:r>
              <a:rPr lang="hr-HR" sz="2400" dirty="0"/>
              <a:t> </a:t>
            </a:r>
            <a:r>
              <a:rPr lang="hr-HR" sz="2400" dirty="0" err="1"/>
              <a:t>part</a:t>
            </a:r>
            <a:r>
              <a:rPr lang="hr-HR" sz="2400" dirty="0"/>
              <a:t>. </a:t>
            </a:r>
          </a:p>
          <a:p>
            <a:pPr algn="ctr"/>
            <a:r>
              <a:rPr lang="hr-HR" sz="2400" dirty="0"/>
              <a:t>(</a:t>
            </a:r>
            <a:r>
              <a:rPr lang="hr-HR" sz="2400" dirty="0" err="1"/>
              <a:t>e.g</a:t>
            </a:r>
            <a:r>
              <a:rPr lang="hr-HR" sz="2400" dirty="0"/>
              <a:t>. Simon </a:t>
            </a:r>
            <a:r>
              <a:rPr lang="hr-HR" sz="2400" dirty="0" err="1"/>
              <a:t>says</a:t>
            </a:r>
            <a:r>
              <a:rPr lang="hr-HR" sz="2400" dirty="0"/>
              <a:t>, touch </a:t>
            </a:r>
            <a:r>
              <a:rPr lang="hr-HR" sz="2400" dirty="0" err="1"/>
              <a:t>your</a:t>
            </a:r>
            <a:r>
              <a:rPr lang="hr-HR" sz="2400" dirty="0"/>
              <a:t> nose.)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1B30DA0-5246-4CF1-B0D4-86162AE85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7" y="1642369"/>
            <a:ext cx="6766765" cy="475396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8720C6-2604-4C1F-BA55-3FC130C84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37" y="1573865"/>
            <a:ext cx="7092277" cy="48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C9D0D82-C10F-4F91-BE18-2A3927937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16" y="886056"/>
            <a:ext cx="6734175" cy="52101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70C95F3-4516-4648-B1E8-AB5EA36A6A6B}"/>
              </a:ext>
            </a:extLst>
          </p:cNvPr>
          <p:cNvSpPr txBox="1"/>
          <p:nvPr/>
        </p:nvSpPr>
        <p:spPr>
          <a:xfrm>
            <a:off x="426128" y="230819"/>
            <a:ext cx="520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58.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838B3CA-5148-48A9-8337-F86666888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74" y="886056"/>
            <a:ext cx="7497053" cy="56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5D9889F-7E50-4BFB-B6DB-00A35001F968}"/>
              </a:ext>
            </a:extLst>
          </p:cNvPr>
          <p:cNvSpPr txBox="1"/>
          <p:nvPr/>
        </p:nvSpPr>
        <p:spPr>
          <a:xfrm>
            <a:off x="358588" y="340659"/>
            <a:ext cx="5504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82.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3F6BA54-0F62-47B8-9170-EC1914256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05" y="889140"/>
            <a:ext cx="7648016" cy="365988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D9C79B0-ACB9-4C60-961A-E36ED10974DF}"/>
              </a:ext>
            </a:extLst>
          </p:cNvPr>
          <p:cNvSpPr txBox="1"/>
          <p:nvPr/>
        </p:nvSpPr>
        <p:spPr>
          <a:xfrm>
            <a:off x="2796989" y="3274949"/>
            <a:ext cx="114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arache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EA5FA53-C6EA-4787-91E2-171B6E6C36A4}"/>
              </a:ext>
            </a:extLst>
          </p:cNvPr>
          <p:cNvSpPr txBox="1"/>
          <p:nvPr/>
        </p:nvSpPr>
        <p:spPr>
          <a:xfrm>
            <a:off x="4751294" y="3274948"/>
            <a:ext cx="1255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eadache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C340109-1F0C-4E45-BD66-EC57E4AF70D0}"/>
              </a:ext>
            </a:extLst>
          </p:cNvPr>
          <p:cNvSpPr txBox="1"/>
          <p:nvPr/>
        </p:nvSpPr>
        <p:spPr>
          <a:xfrm>
            <a:off x="6302187" y="3274947"/>
            <a:ext cx="174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tomachache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9DB7627-03CD-4AAA-B689-1A4F69C87695}"/>
              </a:ext>
            </a:extLst>
          </p:cNvPr>
          <p:cNvSpPr txBox="1"/>
          <p:nvPr/>
        </p:nvSpPr>
        <p:spPr>
          <a:xfrm>
            <a:off x="8181415" y="3274946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oothache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11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698BBA48-F714-4305-A161-8AB6AD6B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7" y="5118846"/>
            <a:ext cx="2035262" cy="10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3168DF14-3EF6-444C-9A0F-EB625D1027B7}"/>
              </a:ext>
            </a:extLst>
          </p:cNvPr>
          <p:cNvSpPr txBox="1"/>
          <p:nvPr/>
        </p:nvSpPr>
        <p:spPr>
          <a:xfrm>
            <a:off x="3254186" y="5118846"/>
            <a:ext cx="81309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 err="1"/>
              <a:t>Click</a:t>
            </a:r>
            <a:r>
              <a:rPr lang="hr-HR" sz="1800" dirty="0"/>
              <a:t> on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following</a:t>
            </a:r>
            <a:r>
              <a:rPr lang="hr-HR" sz="1800" dirty="0"/>
              <a:t> link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choose</a:t>
            </a:r>
            <a:r>
              <a:rPr lang="hr-HR" sz="1800" dirty="0"/>
              <a:t> </a:t>
            </a:r>
            <a:r>
              <a:rPr lang="hr-HR" sz="1800" i="1" dirty="0" err="1"/>
              <a:t>Learn</a:t>
            </a:r>
            <a:r>
              <a:rPr lang="hr-HR" sz="1800" i="1" dirty="0"/>
              <a:t> more: </a:t>
            </a:r>
            <a:r>
              <a:rPr lang="hr-HR" sz="1800" i="1" dirty="0" err="1"/>
              <a:t>Common</a:t>
            </a:r>
            <a:r>
              <a:rPr lang="hr-HR" sz="1800" i="1" dirty="0"/>
              <a:t> </a:t>
            </a:r>
            <a:r>
              <a:rPr lang="hr-HR" sz="1800" i="1" dirty="0" err="1"/>
              <a:t>health</a:t>
            </a:r>
            <a:r>
              <a:rPr lang="hr-HR" sz="1800" i="1" dirty="0"/>
              <a:t> </a:t>
            </a:r>
            <a:r>
              <a:rPr lang="hr-HR" sz="1800" i="1" dirty="0" err="1"/>
              <a:t>problem</a:t>
            </a:r>
            <a:r>
              <a:rPr lang="hr-HR" i="1" dirty="0" err="1"/>
              <a:t>s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what</a:t>
            </a:r>
            <a:r>
              <a:rPr lang="hr-HR" i="1" dirty="0"/>
              <a:t> to do.</a:t>
            </a:r>
            <a:r>
              <a:rPr lang="hr-HR" sz="1800" i="1" dirty="0"/>
              <a:t> </a:t>
            </a:r>
            <a:r>
              <a:rPr lang="hr-HR" sz="1800" dirty="0" err="1"/>
              <a:t>Can</a:t>
            </a:r>
            <a:r>
              <a:rPr lang="hr-HR" sz="1800" dirty="0"/>
              <a:t> </a:t>
            </a:r>
            <a:r>
              <a:rPr lang="hr-HR" sz="1800" dirty="0" err="1"/>
              <a:t>you</a:t>
            </a:r>
            <a:r>
              <a:rPr lang="hr-HR" sz="1800" dirty="0"/>
              <a:t> </a:t>
            </a:r>
            <a:r>
              <a:rPr lang="hr-HR" sz="1800" dirty="0" err="1"/>
              <a:t>find</a:t>
            </a:r>
            <a:r>
              <a:rPr lang="hr-HR" sz="1800" dirty="0"/>
              <a:t> </a:t>
            </a:r>
            <a:r>
              <a:rPr lang="hr-HR" sz="1800" dirty="0" err="1"/>
              <a:t>two</a:t>
            </a:r>
            <a:r>
              <a:rPr lang="hr-HR" sz="1800" dirty="0"/>
              <a:t> extra </a:t>
            </a:r>
            <a:r>
              <a:rPr lang="hr-HR" sz="1800" dirty="0" err="1"/>
              <a:t>illnesses</a:t>
            </a:r>
            <a:r>
              <a:rPr lang="hr-HR" sz="1800" dirty="0"/>
              <a:t> </a:t>
            </a:r>
            <a:r>
              <a:rPr lang="hr-HR" sz="1800" dirty="0" err="1"/>
              <a:t>that</a:t>
            </a:r>
            <a:r>
              <a:rPr lang="hr-HR" sz="1800" dirty="0"/>
              <a:t> are </a:t>
            </a:r>
            <a:r>
              <a:rPr lang="hr-HR" sz="1800" dirty="0" err="1"/>
              <a:t>mentioned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text</a:t>
            </a:r>
            <a:r>
              <a:rPr lang="hr-HR" sz="1800" dirty="0"/>
              <a:t>.</a:t>
            </a:r>
          </a:p>
          <a:p>
            <a:endParaRPr lang="hr-HR" sz="1800" i="1" dirty="0"/>
          </a:p>
          <a:p>
            <a:pPr algn="ctr"/>
            <a:r>
              <a:rPr lang="hr-HR" sz="1800" dirty="0">
                <a:hlinkClick r:id="rId5"/>
              </a:rPr>
              <a:t>https://www.e-sfera.hr/dodatni-digitalni-sadrzaji/16e7a7f9-3d62-4b8d-aa88-6858b294e227/</a:t>
            </a:r>
            <a:r>
              <a:rPr lang="hr-H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2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E913DCC-1F26-420B-BE85-1D08D7BC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7" y="1005790"/>
            <a:ext cx="2035262" cy="10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D2A580E-729C-4D7A-9902-05EE3238BD37}"/>
              </a:ext>
            </a:extLst>
          </p:cNvPr>
          <p:cNvSpPr txBox="1"/>
          <p:nvPr/>
        </p:nvSpPr>
        <p:spPr>
          <a:xfrm>
            <a:off x="3144914" y="822109"/>
            <a:ext cx="88319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b="1" i="1" dirty="0" err="1"/>
              <a:t>Common</a:t>
            </a:r>
            <a:r>
              <a:rPr lang="hr-HR" sz="2400" b="1" i="1" dirty="0"/>
              <a:t> </a:t>
            </a:r>
            <a:r>
              <a:rPr lang="hr-HR" sz="2400" b="1" i="1" dirty="0" err="1"/>
              <a:t>health</a:t>
            </a:r>
            <a:r>
              <a:rPr lang="hr-HR" sz="2400" b="1" i="1" dirty="0"/>
              <a:t> </a:t>
            </a:r>
            <a:r>
              <a:rPr lang="hr-HR" sz="2400" b="1" i="1" dirty="0" err="1"/>
              <a:t>problems</a:t>
            </a:r>
            <a:r>
              <a:rPr lang="hr-HR" sz="2400" b="1" i="1" dirty="0"/>
              <a:t> </a:t>
            </a:r>
            <a:r>
              <a:rPr lang="hr-HR" sz="2400" b="1" i="1" dirty="0" err="1"/>
              <a:t>and</a:t>
            </a:r>
            <a:r>
              <a:rPr lang="hr-HR" sz="2400" b="1" i="1" dirty="0"/>
              <a:t> </a:t>
            </a:r>
            <a:r>
              <a:rPr lang="hr-HR" sz="2400" b="1" i="1" dirty="0" err="1"/>
              <a:t>what</a:t>
            </a:r>
            <a:r>
              <a:rPr lang="hr-HR" sz="2400" b="1" i="1" dirty="0"/>
              <a:t> to do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 </a:t>
            </a:r>
          </a:p>
          <a:p>
            <a:endParaRPr lang="hr-HR" sz="1800" i="1" dirty="0"/>
          </a:p>
          <a:p>
            <a:pPr algn="ctr"/>
            <a:r>
              <a:rPr lang="hr-HR" sz="1800" dirty="0">
                <a:hlinkClick r:id="rId4"/>
              </a:rPr>
              <a:t>https://www.e-sfera.hr/dodatni-digitalni-sadrzaji/16e7a7f9-3d62-4b8d-aa88-6858b294e227/</a:t>
            </a:r>
            <a:r>
              <a:rPr lang="hr-HR" sz="1800" dirty="0"/>
              <a:t>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09F0DDD-31D1-43EC-A225-A2A13BD0F69E}"/>
              </a:ext>
            </a:extLst>
          </p:cNvPr>
          <p:cNvSpPr txBox="1"/>
          <p:nvPr/>
        </p:nvSpPr>
        <p:spPr>
          <a:xfrm>
            <a:off x="683581" y="3178206"/>
            <a:ext cx="9641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Let’s</a:t>
            </a:r>
            <a:r>
              <a:rPr lang="hr-HR" sz="2400" dirty="0"/>
              <a:t> </a:t>
            </a:r>
            <a:r>
              <a:rPr lang="hr-HR" sz="2400" dirty="0" err="1"/>
              <a:t>play</a:t>
            </a:r>
            <a:r>
              <a:rPr lang="hr-HR" sz="2400" dirty="0"/>
              <a:t>!</a:t>
            </a:r>
          </a:p>
          <a:p>
            <a:endParaRPr lang="hr-HR" sz="2400" dirty="0"/>
          </a:p>
          <a:p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an</a:t>
            </a:r>
            <a:r>
              <a:rPr lang="hr-HR" sz="2400" dirty="0"/>
              <a:t> </a:t>
            </a:r>
            <a:r>
              <a:rPr lang="hr-HR" sz="2400" dirty="0" err="1"/>
              <a:t>illness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mentioned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mime</a:t>
            </a:r>
            <a:r>
              <a:rPr lang="hr-HR" sz="2400" dirty="0"/>
              <a:t>.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classmates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to </a:t>
            </a:r>
            <a:r>
              <a:rPr lang="hr-HR" sz="2400" dirty="0" err="1"/>
              <a:t>name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illness</a:t>
            </a:r>
            <a:r>
              <a:rPr lang="hr-HR" sz="2400" dirty="0"/>
              <a:t>.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7131648-D0AD-4669-AD0A-B26F7B619FA5}"/>
              </a:ext>
            </a:extLst>
          </p:cNvPr>
          <p:cNvSpPr/>
          <p:nvPr/>
        </p:nvSpPr>
        <p:spPr>
          <a:xfrm>
            <a:off x="683581" y="3178206"/>
            <a:ext cx="9641150" cy="1748901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85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6EA867A-8219-4E7E-863E-BF0945956AAC}"/>
              </a:ext>
            </a:extLst>
          </p:cNvPr>
          <p:cNvSpPr txBox="1"/>
          <p:nvPr/>
        </p:nvSpPr>
        <p:spPr>
          <a:xfrm>
            <a:off x="408373" y="133165"/>
            <a:ext cx="539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56 </a:t>
            </a:r>
            <a:r>
              <a:rPr lang="hr-HR" sz="2400" dirty="0" err="1"/>
              <a:t>and</a:t>
            </a:r>
            <a:r>
              <a:rPr lang="hr-HR" sz="2400" dirty="0"/>
              <a:t> 57.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CC307D3-C69A-4155-8421-75403404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3" y="594830"/>
            <a:ext cx="8524875" cy="17049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E50A291-E4D6-4BD6-A0B1-937ECF2A5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73" y="2644299"/>
            <a:ext cx="8934450" cy="4162425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F1877757-4E9E-4C1B-921E-5E768F45F3EC}"/>
              </a:ext>
            </a:extLst>
          </p:cNvPr>
          <p:cNvSpPr/>
          <p:nvPr/>
        </p:nvSpPr>
        <p:spPr>
          <a:xfrm>
            <a:off x="4129873" y="1136342"/>
            <a:ext cx="745725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5FB1D4E8-A300-4E4B-B820-F8FD163B601B}"/>
              </a:ext>
            </a:extLst>
          </p:cNvPr>
          <p:cNvSpPr/>
          <p:nvPr/>
        </p:nvSpPr>
        <p:spPr>
          <a:xfrm>
            <a:off x="7483875" y="1136342"/>
            <a:ext cx="745725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BFEADD5D-02AE-445B-8DA5-BAA5A84C1B67}"/>
              </a:ext>
            </a:extLst>
          </p:cNvPr>
          <p:cNvSpPr/>
          <p:nvPr/>
        </p:nvSpPr>
        <p:spPr>
          <a:xfrm>
            <a:off x="2485747" y="1722268"/>
            <a:ext cx="745725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0884D3EF-D819-43E8-9A0F-5F0939D61652}"/>
              </a:ext>
            </a:extLst>
          </p:cNvPr>
          <p:cNvSpPr/>
          <p:nvPr/>
        </p:nvSpPr>
        <p:spPr>
          <a:xfrm>
            <a:off x="3558141" y="1718073"/>
            <a:ext cx="745725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EF1DE2B4-86CA-435F-A2E3-84C3EFBDB5D2}"/>
              </a:ext>
            </a:extLst>
          </p:cNvPr>
          <p:cNvSpPr/>
          <p:nvPr/>
        </p:nvSpPr>
        <p:spPr>
          <a:xfrm>
            <a:off x="6042734" y="1722268"/>
            <a:ext cx="745725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9309E9DB-46B4-48BD-BB6A-8D6296507DFE}"/>
              </a:ext>
            </a:extLst>
          </p:cNvPr>
          <p:cNvSpPr/>
          <p:nvPr/>
        </p:nvSpPr>
        <p:spPr>
          <a:xfrm>
            <a:off x="6977848" y="1762474"/>
            <a:ext cx="745725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0B42F61A-9E77-4C61-82FD-196DF8DC1FB8}"/>
              </a:ext>
            </a:extLst>
          </p:cNvPr>
          <p:cNvSpPr/>
          <p:nvPr/>
        </p:nvSpPr>
        <p:spPr>
          <a:xfrm>
            <a:off x="7955548" y="1735841"/>
            <a:ext cx="745725" cy="381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0B44ADA-37B5-487B-93E4-25282EF61017}"/>
              </a:ext>
            </a:extLst>
          </p:cNvPr>
          <p:cNvSpPr txBox="1"/>
          <p:nvPr/>
        </p:nvSpPr>
        <p:spPr>
          <a:xfrm>
            <a:off x="2927826" y="3551068"/>
            <a:ext cx="13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head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1CBE245-9308-4B15-A302-63160A3D386E}"/>
              </a:ext>
            </a:extLst>
          </p:cNvPr>
          <p:cNvSpPr txBox="1"/>
          <p:nvPr/>
        </p:nvSpPr>
        <p:spPr>
          <a:xfrm>
            <a:off x="2927826" y="3969899"/>
            <a:ext cx="13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eyes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BF6A8DDB-0D49-4323-8569-BA5797B0DB1B}"/>
              </a:ext>
            </a:extLst>
          </p:cNvPr>
          <p:cNvSpPr txBox="1"/>
          <p:nvPr/>
        </p:nvSpPr>
        <p:spPr>
          <a:xfrm>
            <a:off x="2343380" y="4357227"/>
            <a:ext cx="13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head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D3717BA-8FD2-4E4D-BA34-0A10D3138946}"/>
              </a:ext>
            </a:extLst>
          </p:cNvPr>
          <p:cNvSpPr txBox="1"/>
          <p:nvPr/>
        </p:nvSpPr>
        <p:spPr>
          <a:xfrm>
            <a:off x="2475861" y="4736087"/>
            <a:ext cx="13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arms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9DA3F465-FB18-4EEB-B054-4F31B2EA1FB5}"/>
              </a:ext>
            </a:extLst>
          </p:cNvPr>
          <p:cNvSpPr txBox="1"/>
          <p:nvPr/>
        </p:nvSpPr>
        <p:spPr>
          <a:xfrm>
            <a:off x="2554963" y="5112083"/>
            <a:ext cx="13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fingers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3D8C17F9-F5DB-48ED-B9D5-EBB60BEC191D}"/>
              </a:ext>
            </a:extLst>
          </p:cNvPr>
          <p:cNvSpPr txBox="1"/>
          <p:nvPr/>
        </p:nvSpPr>
        <p:spPr>
          <a:xfrm>
            <a:off x="3107184" y="5497738"/>
            <a:ext cx="13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body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115A79BB-5984-4F92-8BF1-75388DE523CC}"/>
              </a:ext>
            </a:extLst>
          </p:cNvPr>
          <p:cNvSpPr txBox="1"/>
          <p:nvPr/>
        </p:nvSpPr>
        <p:spPr>
          <a:xfrm>
            <a:off x="2927826" y="5873734"/>
            <a:ext cx="13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legs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9059FB88-D4B0-4382-A7F5-4F13F1F78FD7}"/>
              </a:ext>
            </a:extLst>
          </p:cNvPr>
          <p:cNvSpPr txBox="1"/>
          <p:nvPr/>
        </p:nvSpPr>
        <p:spPr>
          <a:xfrm>
            <a:off x="2329485" y="6211433"/>
            <a:ext cx="137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toes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ABC4188-BFE1-4385-ACBB-6696F0D2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5" y="140187"/>
            <a:ext cx="6555975" cy="3037602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601237B2-4BDD-45F0-858C-1FDBF8EE6851}"/>
              </a:ext>
            </a:extLst>
          </p:cNvPr>
          <p:cNvSpPr txBox="1"/>
          <p:nvPr/>
        </p:nvSpPr>
        <p:spPr>
          <a:xfrm>
            <a:off x="807865" y="4448088"/>
            <a:ext cx="4385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83.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mean</a:t>
            </a:r>
            <a:r>
              <a:rPr lang="hr-HR" sz="2400" dirty="0"/>
              <a:t>?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73AEFB9E-DC70-4E7E-AF59-2B47CE3DC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627" y="0"/>
            <a:ext cx="5208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DDC2470-FDC1-48CE-8DDE-E465A9C23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84" y="937426"/>
            <a:ext cx="8324850" cy="20002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AD748C2-A3A9-4CA1-9696-0CAC9D631305}"/>
              </a:ext>
            </a:extLst>
          </p:cNvPr>
          <p:cNvSpPr txBox="1"/>
          <p:nvPr/>
        </p:nvSpPr>
        <p:spPr>
          <a:xfrm>
            <a:off x="355107" y="177553"/>
            <a:ext cx="739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tick</a:t>
            </a:r>
            <a:r>
              <a:rPr lang="hr-HR" sz="2400" dirty="0"/>
              <a:t> (</a:t>
            </a:r>
            <a:r>
              <a:rPr lang="hr-HR" sz="2400" dirty="0">
                <a:sym typeface="Wingdings" panose="05000000000000000000" pitchFamily="2" charset="2"/>
              </a:rPr>
              <a:t>)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he </a:t>
            </a:r>
            <a:r>
              <a:rPr lang="hr-HR" sz="2400" dirty="0" err="1"/>
              <a:t>mentions</a:t>
            </a:r>
            <a:r>
              <a:rPr lang="hr-HR" sz="24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21A9059-914F-4A0E-BF98-52FBA470E5E9}"/>
              </a:ext>
            </a:extLst>
          </p:cNvPr>
          <p:cNvSpPr txBox="1"/>
          <p:nvPr/>
        </p:nvSpPr>
        <p:spPr>
          <a:xfrm>
            <a:off x="1165194" y="1937551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729A014-328B-475A-B191-8C3B89A4D242}"/>
              </a:ext>
            </a:extLst>
          </p:cNvPr>
          <p:cNvSpPr txBox="1"/>
          <p:nvPr/>
        </p:nvSpPr>
        <p:spPr>
          <a:xfrm>
            <a:off x="4855114" y="2018545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13C0282-C78A-4592-97DE-3755C22C0DEA}"/>
              </a:ext>
            </a:extLst>
          </p:cNvPr>
          <p:cNvSpPr txBox="1"/>
          <p:nvPr/>
        </p:nvSpPr>
        <p:spPr>
          <a:xfrm>
            <a:off x="8055048" y="2018545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E22129F-F313-43F7-A331-C1685BE933FD}"/>
              </a:ext>
            </a:extLst>
          </p:cNvPr>
          <p:cNvSpPr txBox="1"/>
          <p:nvPr/>
        </p:nvSpPr>
        <p:spPr>
          <a:xfrm>
            <a:off x="7715033" y="2541765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50303C7-568A-41C4-AF9F-4D387746674B}"/>
              </a:ext>
            </a:extLst>
          </p:cNvPr>
          <p:cNvSpPr txBox="1"/>
          <p:nvPr/>
        </p:nvSpPr>
        <p:spPr>
          <a:xfrm>
            <a:off x="3796313" y="2541765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63286B1-5D88-428D-8F1A-7CB499F18C6D}"/>
              </a:ext>
            </a:extLst>
          </p:cNvPr>
          <p:cNvSpPr txBox="1"/>
          <p:nvPr/>
        </p:nvSpPr>
        <p:spPr>
          <a:xfrm>
            <a:off x="1911523" y="2530190"/>
            <a:ext cx="5126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4" name="38_lesson_14_a_day_in_bed_1">
            <a:hlinkClick r:id="" action="ppaction://media"/>
            <a:extLst>
              <a:ext uri="{FF2B5EF4-FFF2-40B4-BE49-F238E27FC236}">
                <a16:creationId xmlns:a16="http://schemas.microsoft.com/office/drawing/2014/main" id="{221C7C46-43AA-43A9-96EC-A99221463C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10966" y="450063"/>
            <a:ext cx="487363" cy="487363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9F91BF09-2668-4CE0-97D4-9925DEA8D744}"/>
              </a:ext>
            </a:extLst>
          </p:cNvPr>
          <p:cNvSpPr txBox="1"/>
          <p:nvPr/>
        </p:nvSpPr>
        <p:spPr>
          <a:xfrm>
            <a:off x="357664" y="3161219"/>
            <a:ext cx="7395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3532E1B4-AD81-48DF-8829-98D285A6C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01" y="3622884"/>
            <a:ext cx="5290101" cy="2884448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D22E3FF9-D6E1-4124-AB22-534659C062B6}"/>
              </a:ext>
            </a:extLst>
          </p:cNvPr>
          <p:cNvSpPr txBox="1"/>
          <p:nvPr/>
        </p:nvSpPr>
        <p:spPr>
          <a:xfrm>
            <a:off x="4212854" y="4473170"/>
            <a:ext cx="143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bad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B6389DA-4289-478E-BC98-7E910D7FB765}"/>
              </a:ext>
            </a:extLst>
          </p:cNvPr>
          <p:cNvSpPr txBox="1"/>
          <p:nvPr/>
        </p:nvSpPr>
        <p:spPr>
          <a:xfrm>
            <a:off x="3593125" y="4812451"/>
            <a:ext cx="143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lot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AA78A7D2-397D-483E-AE8A-2930DB1EEC90}"/>
              </a:ext>
            </a:extLst>
          </p:cNvPr>
          <p:cNvSpPr txBox="1"/>
          <p:nvPr/>
        </p:nvSpPr>
        <p:spPr>
          <a:xfrm>
            <a:off x="4773627" y="5158378"/>
            <a:ext cx="143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Fox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48D1340F-FB1E-42A1-AF27-7D088F955BE4}"/>
              </a:ext>
            </a:extLst>
          </p:cNvPr>
          <p:cNvSpPr txBox="1"/>
          <p:nvPr/>
        </p:nvSpPr>
        <p:spPr>
          <a:xfrm>
            <a:off x="5393356" y="5458909"/>
            <a:ext cx="143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throat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0E4519A0-66D7-4C2E-9797-701B4660FAA6}"/>
              </a:ext>
            </a:extLst>
          </p:cNvPr>
          <p:cNvSpPr txBox="1"/>
          <p:nvPr/>
        </p:nvSpPr>
        <p:spPr>
          <a:xfrm>
            <a:off x="5024873" y="5759440"/>
            <a:ext cx="143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Aaaaah</a:t>
            </a:r>
            <a:r>
              <a:rPr lang="hr-HR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7D03E09E-6A3E-4E5A-BDC9-36076A9E3115}"/>
              </a:ext>
            </a:extLst>
          </p:cNvPr>
          <p:cNvSpPr txBox="1"/>
          <p:nvPr/>
        </p:nvSpPr>
        <p:spPr>
          <a:xfrm>
            <a:off x="5067665" y="6115365"/>
            <a:ext cx="143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syrup</a:t>
            </a:r>
            <a:endParaRPr lang="hr-HR" sz="2400" dirty="0">
              <a:solidFill>
                <a:srgbClr val="FF0000"/>
              </a:solidFill>
            </a:endParaRPr>
          </a:p>
        </p:txBody>
      </p:sp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0A04E0AC-5C3C-4D71-ABB4-5E8A8F8D9D24}"/>
              </a:ext>
            </a:extLst>
          </p:cNvPr>
          <p:cNvCxnSpPr/>
          <p:nvPr/>
        </p:nvCxnSpPr>
        <p:spPr>
          <a:xfrm>
            <a:off x="2334827" y="5389210"/>
            <a:ext cx="388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27">
            <a:extLst>
              <a:ext uri="{FF2B5EF4-FFF2-40B4-BE49-F238E27FC236}">
                <a16:creationId xmlns:a16="http://schemas.microsoft.com/office/drawing/2014/main" id="{9E72EECD-915F-4842-A1FF-6F1335768362}"/>
              </a:ext>
            </a:extLst>
          </p:cNvPr>
          <p:cNvCxnSpPr>
            <a:cxnSpLocks/>
          </p:cNvCxnSpPr>
          <p:nvPr/>
        </p:nvCxnSpPr>
        <p:spPr>
          <a:xfrm>
            <a:off x="2929631" y="5065108"/>
            <a:ext cx="458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>
            <a:extLst>
              <a:ext uri="{FF2B5EF4-FFF2-40B4-BE49-F238E27FC236}">
                <a16:creationId xmlns:a16="http://schemas.microsoft.com/office/drawing/2014/main" id="{6A9F1E43-0294-4DF0-8670-D7F35ACEAF82}"/>
              </a:ext>
            </a:extLst>
          </p:cNvPr>
          <p:cNvCxnSpPr/>
          <p:nvPr/>
        </p:nvCxnSpPr>
        <p:spPr>
          <a:xfrm>
            <a:off x="3204839" y="4812451"/>
            <a:ext cx="388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ni poveznik 30">
            <a:extLst>
              <a:ext uri="{FF2B5EF4-FFF2-40B4-BE49-F238E27FC236}">
                <a16:creationId xmlns:a16="http://schemas.microsoft.com/office/drawing/2014/main" id="{ECE74DBF-7626-4F6D-9F9C-ED2944F3BFEC}"/>
              </a:ext>
            </a:extLst>
          </p:cNvPr>
          <p:cNvCxnSpPr>
            <a:cxnSpLocks/>
          </p:cNvCxnSpPr>
          <p:nvPr/>
        </p:nvCxnSpPr>
        <p:spPr>
          <a:xfrm>
            <a:off x="4579484" y="5689741"/>
            <a:ext cx="6583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ni poveznik 32">
            <a:extLst>
              <a:ext uri="{FF2B5EF4-FFF2-40B4-BE49-F238E27FC236}">
                <a16:creationId xmlns:a16="http://schemas.microsoft.com/office/drawing/2014/main" id="{6E5DB3E6-DAAC-4EB2-B837-9F8BC18365A2}"/>
              </a:ext>
            </a:extLst>
          </p:cNvPr>
          <p:cNvCxnSpPr>
            <a:cxnSpLocks/>
          </p:cNvCxnSpPr>
          <p:nvPr/>
        </p:nvCxnSpPr>
        <p:spPr>
          <a:xfrm>
            <a:off x="4018711" y="5990272"/>
            <a:ext cx="8364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34">
            <a:extLst>
              <a:ext uri="{FF2B5EF4-FFF2-40B4-BE49-F238E27FC236}">
                <a16:creationId xmlns:a16="http://schemas.microsoft.com/office/drawing/2014/main" id="{348D753E-BA72-4B13-B34A-A87604104C76}"/>
              </a:ext>
            </a:extLst>
          </p:cNvPr>
          <p:cNvCxnSpPr>
            <a:cxnSpLocks/>
          </p:cNvCxnSpPr>
          <p:nvPr/>
        </p:nvCxnSpPr>
        <p:spPr>
          <a:xfrm>
            <a:off x="4242769" y="6346197"/>
            <a:ext cx="612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38_lesson_14_a_day_in_bed_1">
            <a:hlinkClick r:id="" action="ppaction://media"/>
            <a:extLst>
              <a:ext uri="{FF2B5EF4-FFF2-40B4-BE49-F238E27FC236}">
                <a16:creationId xmlns:a16="http://schemas.microsoft.com/office/drawing/2014/main" id="{8AF8AE50-0435-4BD3-BAA7-E8E697C561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85521" y="35606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368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E63D70B-9741-483F-8528-2A724D1F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8" y="890307"/>
            <a:ext cx="4514850" cy="52387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66D9B69-8B63-4FF2-A25D-832DC72C41D1}"/>
              </a:ext>
            </a:extLst>
          </p:cNvPr>
          <p:cNvSpPr txBox="1"/>
          <p:nvPr/>
        </p:nvSpPr>
        <p:spPr>
          <a:xfrm>
            <a:off x="206188" y="177630"/>
            <a:ext cx="573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 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dialogue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loud</a:t>
            </a:r>
            <a:r>
              <a:rPr lang="hr-HR" sz="2400" dirty="0"/>
              <a:t>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5C13766-9E55-4D4D-84E2-1252E8DDD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565" y="1824219"/>
            <a:ext cx="6966929" cy="200949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5FD3241C-0DF1-4233-A92F-837FB6EF65C0}"/>
              </a:ext>
            </a:extLst>
          </p:cNvPr>
          <p:cNvSpPr txBox="1"/>
          <p:nvPr/>
        </p:nvSpPr>
        <p:spPr>
          <a:xfrm>
            <a:off x="9368118" y="2169459"/>
            <a:ext cx="36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F0F5AC5-5AF1-4612-B572-D804DC8DB6AA}"/>
              </a:ext>
            </a:extLst>
          </p:cNvPr>
          <p:cNvSpPr txBox="1"/>
          <p:nvPr/>
        </p:nvSpPr>
        <p:spPr>
          <a:xfrm>
            <a:off x="9368118" y="2400291"/>
            <a:ext cx="36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C1B4701-8523-41D6-A18B-DE447C18DCD2}"/>
              </a:ext>
            </a:extLst>
          </p:cNvPr>
          <p:cNvSpPr txBox="1"/>
          <p:nvPr/>
        </p:nvSpPr>
        <p:spPr>
          <a:xfrm>
            <a:off x="9368118" y="2702635"/>
            <a:ext cx="367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  <a:p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20790CB1-8583-44CD-9351-5B6DB565B0EC}"/>
              </a:ext>
            </a:extLst>
          </p:cNvPr>
          <p:cNvSpPr txBox="1"/>
          <p:nvPr/>
        </p:nvSpPr>
        <p:spPr>
          <a:xfrm>
            <a:off x="9368118" y="2967335"/>
            <a:ext cx="36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45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9020</TotalTime>
  <Words>309</Words>
  <Application>Microsoft Office PowerPoint</Application>
  <PresentationFormat>Widescreen</PresentationFormat>
  <Paragraphs>82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UNIT 5: Me and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75</cp:revision>
  <dcterms:created xsi:type="dcterms:W3CDTF">2022-09-17T10:21:00Z</dcterms:created>
  <dcterms:modified xsi:type="dcterms:W3CDTF">2023-02-20T08:47:07Z</dcterms:modified>
</cp:coreProperties>
</file>